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474FD96-185F-E3D4-73E6-BB507ADB8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9743" cy="680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34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VALORES QUE UNEN</a:t>
            </a:r>
          </a:p>
          <a:p>
            <a:r>
              <a:t>ROAD VALUES UNITE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Pitch Deck – Campaña Internacional de Seguridad Vial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38DC9A2-DC62-3441-5624-E7CCAAF7C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088" y="556910"/>
            <a:ext cx="1986868" cy="132457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 Problema / 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Aumento de siniestralidad en usuarios vulnerables.</a:t>
            </a:r>
          </a:p>
          <a:p>
            <a:r>
              <a:t>• Falta de empatía y convivencia vial.</a:t>
            </a:r>
          </a:p>
          <a:p>
            <a:r>
              <a:t>• Conductas de riesgo normalizadas.</a:t>
            </a:r>
          </a:p>
          <a:p>
            <a:endParaRPr/>
          </a:p>
          <a:p>
            <a:r>
              <a:t>• Rising casualties among vulnerable road users.</a:t>
            </a:r>
          </a:p>
          <a:p>
            <a:r>
              <a:t>• Lack of empathy and coexistence.</a:t>
            </a:r>
          </a:p>
          <a:p>
            <a:r>
              <a:t>• Risky behaviours normalized.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Solución / The Solution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71B242-726F-6617-7C52-463C5B34B4D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/>
              <a:t>Una campaña global basada en valores humanos:</a:t>
            </a:r>
          </a:p>
          <a:p>
            <a:r>
              <a:rPr lang="es-ES" sz="2000" dirty="0"/>
              <a:t>• Respeto</a:t>
            </a:r>
          </a:p>
          <a:p>
            <a:r>
              <a:rPr lang="es-ES" sz="2000" dirty="0"/>
              <a:t>• Empatía</a:t>
            </a:r>
          </a:p>
          <a:p>
            <a:r>
              <a:rPr lang="es-ES" sz="2000" dirty="0"/>
              <a:t>• Responsabilidad</a:t>
            </a:r>
          </a:p>
          <a:p>
            <a:r>
              <a:rPr lang="es-ES" sz="2000" dirty="0"/>
              <a:t>• Ejemplo</a:t>
            </a:r>
          </a:p>
          <a:p>
            <a:endParaRPr lang="es-ES" sz="2000" dirty="0"/>
          </a:p>
          <a:p>
            <a:r>
              <a:rPr lang="es-ES" sz="2000" dirty="0"/>
              <a:t>A global </a:t>
            </a:r>
            <a:r>
              <a:rPr lang="es-ES" sz="2000" dirty="0" err="1"/>
              <a:t>campaign</a:t>
            </a:r>
            <a:r>
              <a:rPr lang="es-ES" sz="2000" dirty="0"/>
              <a:t> </a:t>
            </a:r>
            <a:r>
              <a:rPr lang="es-ES" sz="2000" dirty="0" err="1"/>
              <a:t>built</a:t>
            </a:r>
            <a:r>
              <a:rPr lang="es-ES" sz="2000" dirty="0"/>
              <a:t> </a:t>
            </a:r>
            <a:r>
              <a:rPr lang="es-ES" sz="2000" dirty="0" err="1"/>
              <a:t>on</a:t>
            </a:r>
            <a:r>
              <a:rPr lang="es-ES" sz="2000" dirty="0"/>
              <a:t> human </a:t>
            </a:r>
            <a:r>
              <a:rPr lang="es-ES" sz="2000" dirty="0" err="1"/>
              <a:t>values</a:t>
            </a:r>
            <a:r>
              <a:rPr lang="es-ES" sz="2000" dirty="0"/>
              <a:t>:</a:t>
            </a:r>
          </a:p>
          <a:p>
            <a:r>
              <a:rPr lang="es-ES" sz="2000" dirty="0"/>
              <a:t>• </a:t>
            </a:r>
            <a:r>
              <a:rPr lang="es-ES" sz="2000" dirty="0" err="1"/>
              <a:t>Respect</a:t>
            </a:r>
            <a:endParaRPr lang="es-ES" sz="2000" dirty="0"/>
          </a:p>
          <a:p>
            <a:r>
              <a:rPr lang="es-ES" sz="2000" dirty="0"/>
              <a:t>• </a:t>
            </a:r>
            <a:r>
              <a:rPr lang="es-ES" sz="2000" dirty="0" err="1"/>
              <a:t>Empathy</a:t>
            </a:r>
            <a:endParaRPr lang="es-ES" sz="2000" dirty="0"/>
          </a:p>
          <a:p>
            <a:r>
              <a:rPr lang="es-ES" sz="2000" dirty="0"/>
              <a:t>• </a:t>
            </a:r>
            <a:r>
              <a:rPr lang="es-ES" sz="2000" dirty="0" err="1"/>
              <a:t>Responsibility</a:t>
            </a:r>
            <a:endParaRPr lang="es-ES" sz="2000" dirty="0"/>
          </a:p>
          <a:p>
            <a:r>
              <a:rPr lang="es-ES" sz="2000" dirty="0"/>
              <a:t>• </a:t>
            </a:r>
            <a:r>
              <a:rPr lang="es-ES" sz="2000" dirty="0" err="1"/>
              <a:t>Leading</a:t>
            </a:r>
            <a:r>
              <a:rPr lang="es-ES" sz="2000" dirty="0"/>
              <a:t> </a:t>
            </a:r>
            <a:r>
              <a:rPr lang="es-ES" sz="2000" dirty="0" err="1"/>
              <a:t>by</a:t>
            </a:r>
            <a:r>
              <a:rPr lang="es-ES" sz="2000" dirty="0"/>
              <a:t> </a:t>
            </a:r>
            <a:r>
              <a:rPr lang="es-ES" sz="2000" dirty="0" err="1"/>
              <a:t>example</a:t>
            </a:r>
            <a:endParaRPr lang="es-E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Concepto de Campaña / Campaign Concept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Pequeños gestos que generan grandes impactos.</a:t>
            </a:r>
          </a:p>
          <a:p>
            <a:r>
              <a:t>Historias reales que conectan con todos los usuarios.</a:t>
            </a:r>
          </a:p>
          <a:p>
            <a:endParaRPr/>
          </a:p>
          <a:p>
            <a:r>
              <a:t>Small gestures creating big impacts.</a:t>
            </a:r>
          </a:p>
          <a:p>
            <a:r>
              <a:t>Real stories connecting all road users.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Acciones Estratégicas / Strategic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Piezas visuales globales</a:t>
            </a:r>
          </a:p>
          <a:p>
            <a:r>
              <a:t>• Activaciones urbanas</a:t>
            </a:r>
          </a:p>
          <a:p>
            <a:r>
              <a:t>• Educación vial</a:t>
            </a:r>
          </a:p>
          <a:p>
            <a:r>
              <a:t>• Campañas en redes</a:t>
            </a:r>
          </a:p>
          <a:p>
            <a:endParaRPr/>
          </a:p>
          <a:p>
            <a:r>
              <a:t>• Global visual assets</a:t>
            </a:r>
          </a:p>
          <a:p>
            <a:r>
              <a:t>• Urban activations</a:t>
            </a:r>
          </a:p>
          <a:p>
            <a:r>
              <a:t>• Educational content</a:t>
            </a:r>
          </a:p>
          <a:p>
            <a:r>
              <a:t>• Social media campaigns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Impacto Esperado / Expected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Reducción de siniestros</a:t>
            </a:r>
          </a:p>
          <a:p>
            <a:r>
              <a:t>• Mayor conciencia ciudadana</a:t>
            </a:r>
          </a:p>
          <a:p>
            <a:r>
              <a:t>• Participación masiva en redes</a:t>
            </a:r>
          </a:p>
          <a:p>
            <a:endParaRPr/>
          </a:p>
          <a:p>
            <a:r>
              <a:t>• Reduction in accidents</a:t>
            </a:r>
          </a:p>
          <a:p>
            <a:r>
              <a:t>• Increased public awareness</a:t>
            </a:r>
          </a:p>
          <a:p>
            <a:r>
              <a:t>• Massive online engagement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Conclusión / 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Una campaña que une a todos bajo valores compartidos.</a:t>
            </a:r>
          </a:p>
          <a:p>
            <a:r>
              <a:t>Un movimiento global por la seguridad vial.</a:t>
            </a:r>
          </a:p>
          <a:p>
            <a:endParaRPr/>
          </a:p>
          <a:p>
            <a:r>
              <a:t>A campaign uniting all road users through shared values.</a:t>
            </a:r>
          </a:p>
          <a:p>
            <a:r>
              <a:t>A global movement for road safety.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Presentación en pantalla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Office Theme</vt:lpstr>
      <vt:lpstr>Presentación de PowerPoint</vt:lpstr>
      <vt:lpstr>VALORES QUE UNEN ROAD VALUES UNITE</vt:lpstr>
      <vt:lpstr>El Problema / The Problem</vt:lpstr>
      <vt:lpstr>La Solución / The Solution</vt:lpstr>
      <vt:lpstr>Concepto de Campaña / Campaign Concept</vt:lpstr>
      <vt:lpstr>Acciones Estratégicas / Strategic Actions</vt:lpstr>
      <vt:lpstr>Impacto Esperado / Expected Impact</vt:lpstr>
      <vt:lpstr>Conclusión / 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VALORES QUE UNEN ROAD VALUES UNITE</dc:title>
  <dc:subject/>
  <dc:creator/>
  <cp:keywords/>
  <dc:description>generated using python-pptx</dc:description>
  <cp:lastModifiedBy>Maria José Alonso de Arriba</cp:lastModifiedBy>
  <cp:revision>4</cp:revision>
  <dcterms:created xsi:type="dcterms:W3CDTF">2013-01-27T09:14:16Z</dcterms:created>
  <dcterms:modified xsi:type="dcterms:W3CDTF">2025-12-03T21:15:40Z</dcterms:modified>
  <cp:category/>
</cp:coreProperties>
</file>